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104" d="100"/>
          <a:sy n="104" d="100"/>
        </p:scale>
        <p:origin x="128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</a:t>
            </a:r>
            <a:r>
              <a:rPr lang="en-US" baseline="0" dirty="0"/>
              <a:t> is a note</a:t>
            </a:r>
          </a:p>
          <a:p>
            <a:endParaRPr lang="en-US" baseline="0" dirty="0"/>
          </a:p>
          <a:p>
            <a:r>
              <a:rPr lang="en-US" baseline="0" dirty="0"/>
              <a:t>With another paragraph.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19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baseline="0" dirty="0"/>
              <a:t> speaker note on </a:t>
            </a:r>
            <a:r>
              <a:rPr lang="en-US" baseline="0"/>
              <a:t>this slide too.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00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70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ko-KR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69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83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2939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47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altLang="ko-KR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6766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altLang="ko-KR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29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21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002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28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48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2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9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58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39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8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ko-KR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7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34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457200" rtl="0" eaLnBrk="1" latinLnBrk="1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31450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7666"/>
            <a:ext cx="6400800" cy="17526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39266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Hello, world.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3549752-CBEC-6786-AF08-A027C23DC70F}"/>
              </a:ext>
            </a:extLst>
          </p:cNvPr>
          <p:cNvCxnSpPr>
            <a:cxnSpLocks/>
          </p:cNvCxnSpPr>
          <p:nvPr/>
        </p:nvCxnSpPr>
        <p:spPr>
          <a:xfrm>
            <a:off x="834620" y="1322120"/>
            <a:ext cx="754226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70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explanatory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5CCDEC4-5B8E-0869-344B-FED5D9F4241E}"/>
              </a:ext>
            </a:extLst>
          </p:cNvPr>
          <p:cNvCxnSpPr>
            <a:cxnSpLocks/>
          </p:cNvCxnSpPr>
          <p:nvPr/>
        </p:nvCxnSpPr>
        <p:spPr>
          <a:xfrm>
            <a:off x="791662" y="5157691"/>
            <a:ext cx="7703051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78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 Title for Two-Content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content on the left.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content on the right.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AF53EAC-B0FE-3E91-5150-3FB4C2A27D37}"/>
              </a:ext>
            </a:extLst>
          </p:cNvPr>
          <p:cNvCxnSpPr>
            <a:cxnSpLocks/>
          </p:cNvCxnSpPr>
          <p:nvPr/>
        </p:nvCxnSpPr>
        <p:spPr>
          <a:xfrm>
            <a:off x="834620" y="1322120"/>
            <a:ext cx="754226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FEF46BC-B4B1-981D-4773-C97448261EC4}"/>
              </a:ext>
            </a:extLst>
          </p:cNvPr>
          <p:cNvCxnSpPr>
            <a:cxnSpLocks/>
          </p:cNvCxnSpPr>
          <p:nvPr/>
        </p:nvCxnSpPr>
        <p:spPr>
          <a:xfrm>
            <a:off x="4536201" y="1798115"/>
            <a:ext cx="0" cy="427129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62110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Custom 1">
      <a:majorFont>
        <a:latin typeface="Arial Black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Wingdings 3</vt:lpstr>
      <vt:lpstr>Slice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Jesse Rosenthal</dc:creator>
  <cp:lastModifiedBy>Yun Hyeonseo</cp:lastModifiedBy>
  <cp:revision>8</cp:revision>
  <dcterms:created xsi:type="dcterms:W3CDTF">2017-06-05T14:10:58Z</dcterms:created>
  <dcterms:modified xsi:type="dcterms:W3CDTF">2023-04-21T16:41:41Z</dcterms:modified>
</cp:coreProperties>
</file>